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0" r:id="rId3"/>
    <p:sldId id="263" r:id="rId4"/>
    <p:sldId id="273" r:id="rId5"/>
    <p:sldId id="274" r:id="rId6"/>
    <p:sldId id="280" r:id="rId7"/>
    <p:sldId id="270" r:id="rId8"/>
    <p:sldId id="264" r:id="rId9"/>
    <p:sldId id="277" r:id="rId10"/>
    <p:sldId id="278" r:id="rId11"/>
    <p:sldId id="265" r:id="rId12"/>
    <p:sldId id="276" r:id="rId13"/>
    <p:sldId id="281" r:id="rId14"/>
    <p:sldId id="262" r:id="rId15"/>
    <p:sldId id="279" r:id="rId16"/>
    <p:sldId id="275" r:id="rId17"/>
    <p:sldId id="282" r:id="rId18"/>
    <p:sldId id="268" r:id="rId19"/>
    <p:sldId id="259" r:id="rId20"/>
    <p:sldId id="266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727" autoAdjust="0"/>
  </p:normalViewPr>
  <p:slideViewPr>
    <p:cSldViewPr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67D8C-D567-4A9F-8C30-326138E0331D}" type="datetimeFigureOut">
              <a:rPr lang="zh-TW" altLang="en-US" smtClean="0"/>
              <a:t>2020/2/21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A7F67-1A54-49A8-8339-D27F2D1226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4840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A7F67-1A54-49A8-8339-D27F2D1226D8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3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A7F67-1A54-49A8-8339-D27F2D1226D8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30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A7F67-1A54-49A8-8339-D27F2D1226D8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30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A7F67-1A54-49A8-8339-D27F2D1226D8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30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A7F67-1A54-49A8-8339-D27F2D1226D8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30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A7F67-1A54-49A8-8339-D27F2D1226D8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30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A7F67-1A54-49A8-8339-D27F2D1226D8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30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A7F67-1A54-49A8-8339-D27F2D1226D8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30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A7F67-1A54-49A8-8339-D27F2D1226D8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30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">
            <a:extLst>
              <a:ext uri="{FF2B5EF4-FFF2-40B4-BE49-F238E27FC236}">
                <a16:creationId xmlns:a16="http://schemas.microsoft.com/office/drawing/2014/main" xmlns="" id="{B949A565-F083-4ED1-A28E-C3C22692CFCA}"/>
              </a:ext>
            </a:extLst>
          </p:cNvPr>
          <p:cNvGrpSpPr/>
          <p:nvPr userDrawn="1"/>
        </p:nvGrpSpPr>
        <p:grpSpPr>
          <a:xfrm>
            <a:off x="108983" y="214587"/>
            <a:ext cx="8866039" cy="6454773"/>
            <a:chOff x="341926" y="208725"/>
            <a:chExt cx="11441759" cy="5883228"/>
          </a:xfrm>
        </p:grpSpPr>
        <p:pic>
          <p:nvPicPr>
            <p:cNvPr id="17" name="图片 134">
              <a:extLst>
                <a:ext uri="{FF2B5EF4-FFF2-40B4-BE49-F238E27FC236}">
                  <a16:creationId xmlns:a16="http://schemas.microsoft.com/office/drawing/2014/main" xmlns="" id="{058EF380-3BFA-4D4F-905D-20E68FCB7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478" y="208803"/>
              <a:ext cx="10876207" cy="5883150"/>
            </a:xfrm>
            <a:prstGeom prst="rect">
              <a:avLst/>
            </a:prstGeom>
          </p:spPr>
        </p:pic>
        <p:pic>
          <p:nvPicPr>
            <p:cNvPr id="18" name="图片 135">
              <a:extLst>
                <a:ext uri="{FF2B5EF4-FFF2-40B4-BE49-F238E27FC236}">
                  <a16:creationId xmlns:a16="http://schemas.microsoft.com/office/drawing/2014/main" xmlns="" id="{C0B7273D-A0E8-40B3-808C-F518C2973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231" y="208725"/>
              <a:ext cx="10876207" cy="5846571"/>
            </a:xfrm>
            <a:prstGeom prst="rect">
              <a:avLst/>
            </a:prstGeom>
          </p:spPr>
        </p:pic>
        <p:pic>
          <p:nvPicPr>
            <p:cNvPr id="19" name="图片 142">
              <a:extLst>
                <a:ext uri="{FF2B5EF4-FFF2-40B4-BE49-F238E27FC236}">
                  <a16:creationId xmlns:a16="http://schemas.microsoft.com/office/drawing/2014/main" xmlns="" id="{BFB9BEB1-EF4E-4D56-A896-BED2A3B61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26" y="784490"/>
              <a:ext cx="1054699" cy="4986960"/>
            </a:xfrm>
            <a:prstGeom prst="rect">
              <a:avLst/>
            </a:prstGeom>
          </p:spPr>
        </p:pic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D17F21E5-AFD7-48AC-AA61-153478BE62C2}" type="datetimeFigureOut">
              <a:rPr lang="zh-TW" altLang="en-US" smtClean="0"/>
              <a:pPr/>
              <a:t>2020/2/21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56B2FA0B-5EA8-4D3F-94EE-E9C004A6627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12" name="Picture 7"/>
          <p:cNvPicPr>
            <a:picLocks noChangeAspect="1" noChangeArrowheads="1"/>
          </p:cNvPicPr>
          <p:nvPr userDrawn="1"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848" y="5262680"/>
            <a:ext cx="1008112" cy="101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148" y="5768201"/>
            <a:ext cx="635886" cy="63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 userDrawn="1"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902" y="5675905"/>
            <a:ext cx="508487" cy="5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/>
          <p:cNvPicPr>
            <a:picLocks noChangeAspect="1" noChangeArrowheads="1"/>
          </p:cNvPicPr>
          <p:nvPr userDrawn="1"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737" y="5953585"/>
            <a:ext cx="467244" cy="461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135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4">
            <a:extLst>
              <a:ext uri="{FF2B5EF4-FFF2-40B4-BE49-F238E27FC236}">
                <a16:creationId xmlns:a16="http://schemas.microsoft.com/office/drawing/2014/main" xmlns="" id="{346F4793-9545-4817-BAFA-50B986289D55}"/>
              </a:ext>
            </a:extLst>
          </p:cNvPr>
          <p:cNvGrpSpPr/>
          <p:nvPr userDrawn="1"/>
        </p:nvGrpSpPr>
        <p:grpSpPr>
          <a:xfrm>
            <a:off x="-65032" y="149809"/>
            <a:ext cx="9040054" cy="6519551"/>
            <a:chOff x="-65032" y="149809"/>
            <a:chExt cx="11805470" cy="5905487"/>
          </a:xfrm>
        </p:grpSpPr>
        <p:pic>
          <p:nvPicPr>
            <p:cNvPr id="8" name="图片 134">
              <a:extLst>
                <a:ext uri="{FF2B5EF4-FFF2-40B4-BE49-F238E27FC236}">
                  <a16:creationId xmlns:a16="http://schemas.microsoft.com/office/drawing/2014/main" xmlns="" id="{058EF380-3BFA-4D4F-905D-20E68FCB7C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-65032" y="149809"/>
              <a:ext cx="715787" cy="5883150"/>
            </a:xfrm>
            <a:prstGeom prst="rect">
              <a:avLst/>
            </a:prstGeom>
          </p:spPr>
        </p:pic>
        <p:pic>
          <p:nvPicPr>
            <p:cNvPr id="9" name="图片 135">
              <a:extLst>
                <a:ext uri="{FF2B5EF4-FFF2-40B4-BE49-F238E27FC236}">
                  <a16:creationId xmlns:a16="http://schemas.microsoft.com/office/drawing/2014/main" xmlns="" id="{C0B7273D-A0E8-40B3-808C-F518C2973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231" y="208725"/>
              <a:ext cx="10876207" cy="5846571"/>
            </a:xfrm>
            <a:prstGeom prst="rect">
              <a:avLst/>
            </a:prstGeom>
          </p:spPr>
        </p:pic>
        <p:pic>
          <p:nvPicPr>
            <p:cNvPr id="10" name="图片 136">
              <a:extLst>
                <a:ext uri="{FF2B5EF4-FFF2-40B4-BE49-F238E27FC236}">
                  <a16:creationId xmlns:a16="http://schemas.microsoft.com/office/drawing/2014/main" xmlns="" id="{187EA6F5-50E0-4B99-B506-F3E5D19A3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773" y="208486"/>
              <a:ext cx="10876207" cy="5785605"/>
            </a:xfrm>
            <a:prstGeom prst="rect">
              <a:avLst/>
            </a:prstGeom>
          </p:spPr>
        </p:pic>
        <p:pic>
          <p:nvPicPr>
            <p:cNvPr id="11" name="图片 142">
              <a:extLst>
                <a:ext uri="{FF2B5EF4-FFF2-40B4-BE49-F238E27FC236}">
                  <a16:creationId xmlns:a16="http://schemas.microsoft.com/office/drawing/2014/main" xmlns="" id="{BFB9BEB1-EF4E-4D56-A896-BED2A3B61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26" y="784490"/>
              <a:ext cx="1054699" cy="4986960"/>
            </a:xfrm>
            <a:prstGeom prst="rect">
              <a:avLst/>
            </a:prstGeom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632848" cy="114300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  <a:lvl2pPr>
              <a:defRPr>
                <a:latin typeface="微軟正黑體" pitchFamily="34" charset="-120"/>
                <a:ea typeface="微軟正黑體" pitchFamily="34" charset="-120"/>
              </a:defRPr>
            </a:lvl2pPr>
            <a:lvl3pPr>
              <a:defRPr>
                <a:latin typeface="微軟正黑體" pitchFamily="34" charset="-120"/>
                <a:ea typeface="微軟正黑體" pitchFamily="34" charset="-120"/>
              </a:defRPr>
            </a:lvl3pPr>
            <a:lvl4pPr>
              <a:defRPr>
                <a:latin typeface="微軟正黑體" pitchFamily="34" charset="-120"/>
                <a:ea typeface="微軟正黑體" pitchFamily="34" charset="-120"/>
              </a:defRPr>
            </a:lvl4pPr>
            <a:lvl5pPr>
              <a:defRPr>
                <a:latin typeface="微軟正黑體" pitchFamily="34" charset="-120"/>
                <a:ea typeface="微軟正黑體" pitchFamily="34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FA0B-5EA8-4D3F-94EE-E9C004A662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873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群組 15"/>
          <p:cNvGrpSpPr/>
          <p:nvPr userDrawn="1"/>
        </p:nvGrpSpPr>
        <p:grpSpPr>
          <a:xfrm>
            <a:off x="107504" y="116633"/>
            <a:ext cx="8867516" cy="6528068"/>
            <a:chOff x="-6347" y="85725"/>
            <a:chExt cx="12554699" cy="6430113"/>
          </a:xfrm>
        </p:grpSpPr>
        <p:pic>
          <p:nvPicPr>
            <p:cNvPr id="17" name="图片 5">
              <a:extLst>
                <a:ext uri="{FF2B5EF4-FFF2-40B4-BE49-F238E27FC236}">
                  <a16:creationId xmlns:a16="http://schemas.microsoft.com/office/drawing/2014/main" xmlns="" id="{20AD0C29-217F-4361-8E80-7465E78B13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347" y="85725"/>
              <a:ext cx="11903072" cy="6430113"/>
            </a:xfrm>
            <a:prstGeom prst="rect">
              <a:avLst/>
            </a:prstGeom>
          </p:spPr>
        </p:pic>
        <p:pic>
          <p:nvPicPr>
            <p:cNvPr id="18" name="图片 6">
              <a:extLst>
                <a:ext uri="{FF2B5EF4-FFF2-40B4-BE49-F238E27FC236}">
                  <a16:creationId xmlns:a16="http://schemas.microsoft.com/office/drawing/2014/main" xmlns="" id="{52372D81-DD6F-46C0-89FD-3F7395D2DE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3653" y="935520"/>
              <a:ext cx="1054699" cy="4986960"/>
            </a:xfrm>
            <a:prstGeom prst="rect">
              <a:avLst/>
            </a:prstGeom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2876824"/>
            <a:ext cx="7772400" cy="1362075"/>
          </a:xfrm>
        </p:spPr>
        <p:txBody>
          <a:bodyPr anchor="t"/>
          <a:lstStyle>
            <a:lvl1pPr algn="ctr">
              <a:defRPr sz="4000" b="1" cap="all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D17F21E5-AFD7-48AC-AA61-153478BE62C2}" type="datetimeFigureOut">
              <a:rPr lang="zh-TW" altLang="en-US" smtClean="0"/>
              <a:pPr/>
              <a:t>2020/2/21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56B2FA0B-5EA8-4D3F-94EE-E9C004A662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5028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21E5-AFD7-48AC-AA61-153478BE62C2}" type="datetimeFigureOut">
              <a:rPr lang="zh-TW" altLang="en-US" smtClean="0"/>
              <a:t>2020/2/21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FA0B-5EA8-4D3F-94EE-E9C004A662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463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21E5-AFD7-48AC-AA61-153478BE62C2}" type="datetimeFigureOut">
              <a:rPr lang="zh-TW" altLang="en-US" smtClean="0"/>
              <a:t>2020/2/21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FA0B-5EA8-4D3F-94EE-E9C004A662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7802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21E5-AFD7-48AC-AA61-153478BE62C2}" type="datetimeFigureOut">
              <a:rPr lang="zh-TW" altLang="en-US" smtClean="0"/>
              <a:t>2020/2/21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FA0B-5EA8-4D3F-94EE-E9C004A662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5948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21E5-AFD7-48AC-AA61-153478BE62C2}" type="datetimeFigureOut">
              <a:rPr lang="zh-TW" altLang="en-US" smtClean="0"/>
              <a:t>2020/2/21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FA0B-5EA8-4D3F-94EE-E9C004A662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3473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21E5-AFD7-48AC-AA61-153478BE62C2}" type="datetimeFigureOut">
              <a:rPr lang="zh-TW" altLang="en-US" smtClean="0"/>
              <a:t>2020/2/21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FA0B-5EA8-4D3F-94EE-E9C004A662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2947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21E5-AFD7-48AC-AA61-153478BE62C2}" type="datetimeFigureOut">
              <a:rPr lang="zh-TW" altLang="en-US" smtClean="0"/>
              <a:t>2020/2/21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FA0B-5EA8-4D3F-94EE-E9C004A662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0597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21E5-AFD7-48AC-AA61-153478BE62C2}" type="datetimeFigureOut">
              <a:rPr lang="zh-TW" altLang="en-US" smtClean="0"/>
              <a:t>2020/2/21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FA0B-5EA8-4D3F-94EE-E9C004A662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637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21E5-AFD7-48AC-AA61-153478BE62C2}" type="datetimeFigureOut">
              <a:rPr lang="zh-TW" altLang="en-US" smtClean="0"/>
              <a:t>2020/2/21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FA0B-5EA8-4D3F-94EE-E9C004A662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004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F21E5-AFD7-48AC-AA61-153478BE62C2}" type="datetimeFigureOut">
              <a:rPr lang="zh-TW" altLang="en-US" smtClean="0"/>
              <a:t>2020/2/21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2FA0B-5EA8-4D3F-94EE-E9C004A662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775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eeGU5EJUF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7k7iQKhYF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NMdlHUT6L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AB1u73MlC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ntust.me/bd58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FuyOwGt1B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supr.link/QLLx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upr.link/dFIRy" TargetMode="Externa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upr.link/Tk0t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r.link/ybw1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upr.link/RFBub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ntust.me/r959r" TargetMode="External"/><Relationship Id="rId2" Type="http://schemas.openxmlformats.org/officeDocument/2006/relationships/hyperlink" Target="https://www.facebook.com/miiiamia/posts/234084238934950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upr.link/ogsoR" TargetMode="External"/><Relationship Id="rId4" Type="http://schemas.openxmlformats.org/officeDocument/2006/relationships/hyperlink" Target="https://www.facebook.com/pnptaiwan/posts/3560870917318138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71600" y="1916832"/>
            <a:ext cx="7920880" cy="230425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zh-TW" altLang="en-US" sz="3600" dirty="0" smtClean="0"/>
              <a:t>寒假為什麼變</a:t>
            </a:r>
            <a:r>
              <a:rPr lang="zh-TW" altLang="en-US" sz="3600" dirty="0"/>
              <a:t>長</a:t>
            </a:r>
            <a:r>
              <a:rPr lang="zh-TW" altLang="en-US" sz="3600" dirty="0" smtClean="0"/>
              <a:t>了？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en-U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聊聊新冠肺炎</a:t>
            </a:r>
            <a:endParaRPr lang="zh-TW" alt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452320" y="6093296"/>
            <a:ext cx="1544216" cy="406896"/>
          </a:xfrm>
        </p:spPr>
        <p:txBody>
          <a:bodyPr>
            <a:normAutofit/>
          </a:bodyPr>
          <a:lstStyle/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整理提供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985916"/>
            <a:ext cx="2006994" cy="50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699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0070C0"/>
                </a:solidFill>
              </a:rPr>
              <a:t>冠狀病毒傻傻分不清</a:t>
            </a:r>
            <a:r>
              <a:rPr lang="zh-TW" altLang="en-US" b="1" dirty="0" smtClean="0">
                <a:solidFill>
                  <a:srgbClr val="0070C0"/>
                </a:solidFill>
              </a:rPr>
              <a:t>？</a:t>
            </a:r>
            <a:endParaRPr lang="zh-TW" altLang="en-US" b="1" dirty="0">
              <a:solidFill>
                <a:srgbClr val="0070C0"/>
              </a:solidFill>
            </a:endParaRPr>
          </a:p>
        </p:txBody>
      </p:sp>
      <p:pic>
        <p:nvPicPr>
          <p:cNvPr id="2050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570" y="1340768"/>
            <a:ext cx="6509814" cy="4409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3707904" y="6007394"/>
            <a:ext cx="4991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影片網址：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  <a:hlinkClick r:id="rId3"/>
              </a:rPr>
              <a:t>https://youtu.be/OeeGU5EJUF8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分鐘</a:t>
            </a: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480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354162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冠狀病毒的</a:t>
            </a:r>
            <a:r>
              <a:rPr lang="zh-TW" altLang="en-US" sz="3200" dirty="0" smtClean="0"/>
              <a:t>崛起 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zh-TW" altLang="en-US" sz="3200" dirty="0" smtClean="0"/>
              <a:t>▶ 萬年二軍仔如何上一軍刷數據的</a:t>
            </a:r>
            <a:endParaRPr lang="zh-TW" altLang="en-US" sz="3200" dirty="0"/>
          </a:p>
        </p:txBody>
      </p:sp>
      <p:pic>
        <p:nvPicPr>
          <p:cNvPr id="7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570" y="1598192"/>
            <a:ext cx="6523679" cy="4409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/>
        </p:nvSpPr>
        <p:spPr>
          <a:xfrm>
            <a:off x="3725829" y="6042774"/>
            <a:ext cx="50006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影片網址：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  <a:hlinkClick r:id="rId3"/>
              </a:rPr>
              <a:t>https://youtu.be/k7k7iQKhYFg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11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分鐘</a:t>
            </a: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5985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354162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病毒之王蝙蝠 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zh-TW" altLang="en-US" sz="3200" dirty="0" smtClean="0"/>
              <a:t>▶ </a:t>
            </a:r>
            <a:r>
              <a:rPr lang="zh-TW" altLang="en-US" sz="3200" dirty="0"/>
              <a:t>卻百毒不侵 是如何練成</a:t>
            </a:r>
            <a:r>
              <a:rPr lang="zh-TW" altLang="en-US" sz="3200" dirty="0" smtClean="0"/>
              <a:t>的？</a:t>
            </a:r>
            <a:endParaRPr lang="zh-TW" altLang="en-US" sz="3200" dirty="0"/>
          </a:p>
        </p:txBody>
      </p:sp>
      <p:pic>
        <p:nvPicPr>
          <p:cNvPr id="6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69" y="1598191"/>
            <a:ext cx="6516679" cy="4418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9"/>
          <p:cNvSpPr/>
          <p:nvPr/>
        </p:nvSpPr>
        <p:spPr>
          <a:xfrm>
            <a:off x="3563888" y="6042774"/>
            <a:ext cx="52298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影片網址：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hlinkClick r:id="rId3"/>
              </a:rPr>
              <a:t>https://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  <a:hlinkClick r:id="rId3"/>
              </a:rPr>
              <a:t>youtu.be/UNMdlHUT6L0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11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分鐘</a:t>
            </a: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2551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354162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傳染病有可能被消滅嗎</a:t>
            </a:r>
            <a:r>
              <a:rPr lang="en-US" altLang="zh-TW" sz="3200" dirty="0" smtClean="0"/>
              <a:t>?</a:t>
            </a:r>
            <a:br>
              <a:rPr lang="en-US" altLang="zh-TW" sz="3200" dirty="0" smtClean="0"/>
            </a:br>
            <a:r>
              <a:rPr lang="zh-TW" altLang="en-US" sz="3200" dirty="0" smtClean="0"/>
              <a:t>人類</a:t>
            </a:r>
            <a:r>
              <a:rPr lang="zh-TW" altLang="en-US" sz="3200" dirty="0"/>
              <a:t>第一個戰勝的傳染病</a:t>
            </a:r>
            <a:r>
              <a:rPr lang="en-US" altLang="zh-TW" sz="3200" dirty="0"/>
              <a:t>-</a:t>
            </a:r>
            <a:r>
              <a:rPr lang="zh-TW" altLang="en-US" sz="3200" dirty="0"/>
              <a:t>天花</a:t>
            </a:r>
          </a:p>
        </p:txBody>
      </p:sp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69" y="1601867"/>
            <a:ext cx="6516679" cy="442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/>
          <p:cNvSpPr/>
          <p:nvPr/>
        </p:nvSpPr>
        <p:spPr>
          <a:xfrm>
            <a:off x="3571408" y="6042774"/>
            <a:ext cx="50855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影片網址：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  <a:hlinkClick r:id="rId3"/>
              </a:rPr>
              <a:t>https://youtu.be/tAB1u73MlCw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11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分鐘</a:t>
            </a: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3183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07124" y="743971"/>
            <a:ext cx="3853517" cy="873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郭倬瑛\Documents\021【翰林出版】\022【文宣配套】\108下\翰林防疫\翰林出版_武漢肺炎防疫包\03防疫海報_翰林出版\翰林出版-防疫海報-A4-3頁_頁面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561" y="743971"/>
            <a:ext cx="3868564" cy="546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07123" y="1617785"/>
            <a:ext cx="385351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07125" y="2532185"/>
            <a:ext cx="3853517" cy="94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07122" y="3478518"/>
            <a:ext cx="3853517" cy="882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07125" y="4360985"/>
            <a:ext cx="3853517" cy="92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06873" y="5284943"/>
            <a:ext cx="3853517" cy="92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02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69945" y="6097291"/>
            <a:ext cx="3469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資料來源：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hlinkClick r:id="rId2"/>
              </a:rPr>
              <a:t>https://ntust.me/bd582</a:t>
            </a: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新型冠狀病毒預防注意事項</a:t>
            </a:r>
            <a:endParaRPr lang="zh-TW" alt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540" y="1164203"/>
            <a:ext cx="3744416" cy="5301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郭倬瑛\Documents\021【翰林出版】\022【文宣配套】\108下\翰林防疫\武漢肺炎預防公告-A4直(彩色)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1" t="14104" r="5303" b="3384"/>
          <a:stretch/>
        </p:blipFill>
        <p:spPr bwMode="auto">
          <a:xfrm>
            <a:off x="1069945" y="1211097"/>
            <a:ext cx="3809926" cy="502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72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758" y="404665"/>
            <a:ext cx="5835594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95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洗手的時機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03648" y="1196752"/>
            <a:ext cx="6744306" cy="5047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橢圓 3"/>
          <p:cNvSpPr/>
          <p:nvPr/>
        </p:nvSpPr>
        <p:spPr>
          <a:xfrm>
            <a:off x="3923927" y="4077072"/>
            <a:ext cx="1584177" cy="86409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進教室前</a:t>
            </a:r>
            <a:endParaRPr lang="zh-TW" altLang="en-US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7254443" y="2852936"/>
            <a:ext cx="1584176" cy="108012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咳嗽、</a:t>
            </a:r>
            <a:endParaRPr lang="en-US" altLang="zh-TW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擤鼻涕後</a:t>
            </a:r>
            <a:endParaRPr lang="zh-TW" altLang="en-US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雲朵形圖說文字 8"/>
          <p:cNvSpPr/>
          <p:nvPr/>
        </p:nvSpPr>
        <p:spPr>
          <a:xfrm>
            <a:off x="7164288" y="505474"/>
            <a:ext cx="1368152" cy="828092"/>
          </a:xfrm>
          <a:prstGeom prst="cloudCallout">
            <a:avLst>
              <a:gd name="adj1" fmla="val -121857"/>
              <a:gd name="adj2" fmla="val 425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還有呢</a:t>
            </a:r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endParaRPr lang="en-US" altLang="zh-TW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4770541" y="5118559"/>
            <a:ext cx="1241617" cy="108012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戴口罩前後</a:t>
            </a:r>
            <a:endParaRPr lang="zh-TW" altLang="en-US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89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洗手五步驟</a:t>
            </a:r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1180578" y="1426169"/>
            <a:ext cx="7711902" cy="4843116"/>
            <a:chOff x="1403648" y="1247693"/>
            <a:chExt cx="9671911" cy="6074013"/>
          </a:xfrm>
        </p:grpSpPr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1247693"/>
              <a:ext cx="3291831" cy="2782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155" y="1253917"/>
              <a:ext cx="2993191" cy="3047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346" y="1247693"/>
              <a:ext cx="3407213" cy="2606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6665" y="4437112"/>
              <a:ext cx="3074638" cy="2884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1303" y="4437112"/>
              <a:ext cx="2395910" cy="28167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313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郭倬瑛\Documents\021【翰林出版】\022【文宣配套】\108下\洗手七式0219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673" y="402983"/>
            <a:ext cx="5968687" cy="612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53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我們一起來洗洗手囉！</a:t>
            </a:r>
            <a:endParaRPr lang="zh-TW" altLang="en-US" dirty="0"/>
          </a:p>
        </p:txBody>
      </p:sp>
      <p:pic>
        <p:nvPicPr>
          <p:cNvPr id="7172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56792"/>
            <a:ext cx="7680852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3563888" y="6021288"/>
            <a:ext cx="51721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影片網址：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  <a:hlinkClick r:id="rId3"/>
              </a:rPr>
              <a:t>https://youtu.be/cFuyOwGt1B0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分鐘</a:t>
            </a: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0072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翰林防疫海報</a:t>
            </a:r>
            <a:endParaRPr lang="zh-TW" altLang="en-US" dirty="0"/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1187624" y="1268760"/>
            <a:ext cx="7416824" cy="648072"/>
          </a:xfrm>
        </p:spPr>
        <p:txBody>
          <a:bodyPr>
            <a:normAutofit fontScale="92500"/>
          </a:bodyPr>
          <a:lstStyle/>
          <a:p>
            <a:r>
              <a:rPr lang="zh-TW" altLang="en-US" sz="2800" dirty="0" smtClean="0"/>
              <a:t>防疫海報檔案下載：</a:t>
            </a:r>
            <a:r>
              <a:rPr lang="en-US" altLang="zh-TW" sz="2800" dirty="0" smtClean="0">
                <a:hlinkClick r:id="rId2"/>
              </a:rPr>
              <a:t>https</a:t>
            </a:r>
            <a:r>
              <a:rPr lang="en-US" altLang="zh-TW" sz="2800" dirty="0">
                <a:hlinkClick r:id="rId2"/>
              </a:rPr>
              <a:t>://</a:t>
            </a:r>
            <a:r>
              <a:rPr lang="en-US" altLang="zh-TW" sz="2800" dirty="0" smtClean="0">
                <a:hlinkClick r:id="rId2"/>
              </a:rPr>
              <a:t>supr.link/QLLxU</a:t>
            </a:r>
            <a:endParaRPr lang="en-US" altLang="zh-TW" sz="2800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5" y="2115165"/>
            <a:ext cx="2447157" cy="343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300" y="2115961"/>
            <a:ext cx="2400147" cy="3452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C:\Users\郭倬瑛\Documents\021【翰林出版】\022【文宣配套】\108下\翰林防疫\翰林出版_武漢肺炎防疫包\03防疫海報_翰林出版\翰林出版-防疫海報-A4-3頁_頁面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115166"/>
            <a:ext cx="2427723" cy="3432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8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翰林防疫大挑戰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1229643" y="2996952"/>
            <a:ext cx="7518821" cy="2528285"/>
            <a:chOff x="0" y="2995254"/>
            <a:chExt cx="9159405" cy="30799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7640" y="2995254"/>
              <a:ext cx="4591765" cy="3079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996952"/>
              <a:ext cx="4576348" cy="3078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1187624" y="1484784"/>
            <a:ext cx="7416824" cy="1180728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看看你</a:t>
            </a:r>
            <a:r>
              <a:rPr lang="en-US" altLang="zh-TW" sz="2800" dirty="0" smtClean="0"/>
              <a:t>/</a:t>
            </a:r>
            <a:r>
              <a:rPr lang="zh-TW" altLang="en-US" sz="2800" dirty="0" smtClean="0"/>
              <a:t>妳可以答對幾題。</a:t>
            </a:r>
            <a:endParaRPr lang="en-US" altLang="zh-TW" sz="2800" dirty="0" smtClean="0"/>
          </a:p>
          <a:p>
            <a:r>
              <a:rPr lang="zh-TW" altLang="en-US" sz="2800" dirty="0" smtClean="0"/>
              <a:t>檔案下載：</a:t>
            </a:r>
            <a:r>
              <a:rPr lang="en-US" altLang="zh-TW" sz="2800" dirty="0" smtClean="0">
                <a:hlinkClick r:id="rId5"/>
              </a:rPr>
              <a:t>https</a:t>
            </a:r>
            <a:r>
              <a:rPr lang="en-US" altLang="zh-TW" sz="2800" dirty="0">
                <a:hlinkClick r:id="rId5"/>
              </a:rPr>
              <a:t>://</a:t>
            </a:r>
            <a:r>
              <a:rPr lang="en-US" altLang="zh-TW" sz="2800" dirty="0" smtClean="0">
                <a:hlinkClick r:id="rId5"/>
              </a:rPr>
              <a:t>supr.link/dFIRy</a:t>
            </a:r>
            <a:r>
              <a:rPr lang="en-US" altLang="zh-TW" sz="28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66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翰林自我</a:t>
            </a:r>
            <a:r>
              <a:rPr lang="zh-TW" altLang="en-US" dirty="0"/>
              <a:t>管理檢視表</a:t>
            </a:r>
          </a:p>
        </p:txBody>
      </p:sp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1187624" y="1484784"/>
            <a:ext cx="7416824" cy="1224136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檔案下載：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en-US" altLang="zh-TW" sz="2800" dirty="0" smtClean="0">
                <a:hlinkClick r:id="rId3"/>
              </a:rPr>
              <a:t>https</a:t>
            </a:r>
            <a:r>
              <a:rPr lang="en-US" altLang="zh-TW" sz="2800" dirty="0">
                <a:hlinkClick r:id="rId3"/>
              </a:rPr>
              <a:t>://</a:t>
            </a:r>
            <a:r>
              <a:rPr lang="en-US" altLang="zh-TW" sz="2800" dirty="0" smtClean="0">
                <a:hlinkClick r:id="rId3"/>
              </a:rPr>
              <a:t>supr.link/Tk0tg</a:t>
            </a:r>
            <a:endParaRPr lang="en-US" altLang="zh-TW" sz="2800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326490"/>
            <a:ext cx="3434910" cy="49828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C:\Users\郭倬瑛\Documents\021【翰林出版】\041【共通專案】\森林好朋友圖庫\森林好朋友圖庫0108\小花指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87624" y="3501008"/>
            <a:ext cx="1689877" cy="253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橢圓形圖說文字 4"/>
          <p:cNvSpPr/>
          <p:nvPr/>
        </p:nvSpPr>
        <p:spPr>
          <a:xfrm>
            <a:off x="3027986" y="2831364"/>
            <a:ext cx="2016224" cy="1339287"/>
          </a:xfrm>
          <a:prstGeom prst="wedgeEllipseCallout">
            <a:avLst>
              <a:gd name="adj1" fmla="val -39771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記得每天填寫唷！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77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翰林防疫聯絡簿</a:t>
            </a:r>
          </a:p>
        </p:txBody>
      </p:sp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1187624" y="1484784"/>
            <a:ext cx="7416824" cy="1180728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貼在聯絡簿上每天填唷！</a:t>
            </a:r>
            <a:endParaRPr lang="en-US" altLang="zh-TW" sz="2800" dirty="0" smtClean="0"/>
          </a:p>
          <a:p>
            <a:r>
              <a:rPr lang="zh-TW" altLang="en-US" sz="2800" dirty="0" smtClean="0"/>
              <a:t>檔案下載：</a:t>
            </a:r>
            <a:r>
              <a:rPr lang="en-US" altLang="zh-TW" sz="2800" dirty="0" smtClean="0">
                <a:hlinkClick r:id="rId3"/>
              </a:rPr>
              <a:t>https</a:t>
            </a:r>
            <a:r>
              <a:rPr lang="en-US" altLang="zh-TW" sz="2800" dirty="0">
                <a:hlinkClick r:id="rId3"/>
              </a:rPr>
              <a:t>://</a:t>
            </a:r>
            <a:r>
              <a:rPr lang="en-US" altLang="zh-TW" sz="2800" dirty="0" smtClean="0">
                <a:hlinkClick r:id="rId3"/>
              </a:rPr>
              <a:t>supr.link/ybw14</a:t>
            </a:r>
            <a:endParaRPr lang="en-US" altLang="zh-TW" sz="2800" dirty="0" smtClean="0"/>
          </a:p>
        </p:txBody>
      </p:sp>
      <p:pic>
        <p:nvPicPr>
          <p:cNvPr id="1026" name="Picture 2" descr="00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16452"/>
            <a:ext cx="3600400" cy="344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-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98750"/>
            <a:ext cx="2952328" cy="3429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09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翰林</a:t>
            </a:r>
            <a:r>
              <a:rPr lang="zh-TW" altLang="en-US" dirty="0" smtClean="0"/>
              <a:t>防疫學習單</a:t>
            </a:r>
            <a:endParaRPr lang="zh-TW" altLang="en-US" dirty="0"/>
          </a:p>
        </p:txBody>
      </p:sp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1187624" y="1484784"/>
            <a:ext cx="7416824" cy="576064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檔案下載：</a:t>
            </a:r>
            <a:r>
              <a:rPr lang="en-US" altLang="zh-TW" sz="2800" dirty="0" smtClean="0">
                <a:hlinkClick r:id="rId3"/>
              </a:rPr>
              <a:t>https</a:t>
            </a:r>
            <a:r>
              <a:rPr lang="en-US" altLang="zh-TW" sz="2800" dirty="0">
                <a:hlinkClick r:id="rId3"/>
              </a:rPr>
              <a:t>://</a:t>
            </a:r>
            <a:r>
              <a:rPr lang="en-US" altLang="zh-TW" sz="2800" dirty="0" smtClean="0">
                <a:hlinkClick r:id="rId3"/>
              </a:rPr>
              <a:t>supr.link/RFBub</a:t>
            </a:r>
            <a:endParaRPr lang="en-US" altLang="zh-TW" sz="28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32856"/>
            <a:ext cx="2994879" cy="42396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132856"/>
            <a:ext cx="2994880" cy="42396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1770221" y="2204864"/>
            <a:ext cx="877163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低年級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732240" y="2211265"/>
            <a:ext cx="1107996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中高年級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383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48872" cy="1143000"/>
          </a:xfrm>
        </p:spPr>
        <p:txBody>
          <a:bodyPr/>
          <a:lstStyle/>
          <a:p>
            <a:r>
              <a:rPr lang="zh-TW" altLang="en-US" dirty="0"/>
              <a:t>自己做繪本：「口罩小衛兵」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1268760"/>
            <a:ext cx="7481920" cy="2520280"/>
          </a:xfrm>
        </p:spPr>
        <p:txBody>
          <a:bodyPr>
            <a:noAutofit/>
          </a:bodyPr>
          <a:lstStyle/>
          <a:p>
            <a:r>
              <a:rPr lang="zh-TW" altLang="en-US" sz="2000" dirty="0" smtClean="0"/>
              <a:t>完成</a:t>
            </a:r>
            <a:r>
              <a:rPr lang="zh-TW" altLang="en-US" sz="2000" dirty="0"/>
              <a:t>繪本尺寸：</a:t>
            </a:r>
            <a:r>
              <a:rPr lang="en-US" altLang="zh-TW" sz="2000" dirty="0" smtClean="0"/>
              <a:t>10x10cm</a:t>
            </a:r>
            <a:r>
              <a:rPr lang="zh-TW" altLang="en-US" sz="2000" dirty="0" smtClean="0"/>
              <a:t>，建議</a:t>
            </a:r>
            <a:r>
              <a:rPr lang="zh-TW" altLang="en-US" sz="2000" dirty="0"/>
              <a:t>紙張厚度：</a:t>
            </a:r>
            <a:r>
              <a:rPr lang="en-US" altLang="zh-TW" sz="2000" dirty="0"/>
              <a:t>120gsm</a:t>
            </a:r>
            <a:r>
              <a:rPr lang="zh-TW" altLang="en-US" sz="2000" dirty="0"/>
              <a:t>以上</a:t>
            </a:r>
            <a:r>
              <a:rPr lang="zh-TW" altLang="en-US" sz="2000" dirty="0" smtClean="0"/>
              <a:t>紙張</a:t>
            </a:r>
            <a:r>
              <a:rPr lang="zh-TW" altLang="en-US" sz="2000" dirty="0"/>
              <a:t/>
            </a:r>
            <a:br>
              <a:rPr lang="zh-TW" altLang="en-US" sz="2000" dirty="0"/>
            </a:br>
            <a:r>
              <a:rPr lang="zh-TW" altLang="en-US" sz="2000" dirty="0"/>
              <a:t>需使用工具：美工刀、剪刀、口紅膠等黏膠。</a:t>
            </a:r>
          </a:p>
          <a:p>
            <a:r>
              <a:rPr lang="zh-TW" altLang="en-US" sz="2000" dirty="0"/>
              <a:t>檔案為</a:t>
            </a:r>
            <a:r>
              <a:rPr lang="en-US" altLang="zh-TW" sz="2000" dirty="0"/>
              <a:t>6</a:t>
            </a:r>
            <a:r>
              <a:rPr lang="zh-TW" altLang="en-US" sz="2000" dirty="0"/>
              <a:t>張</a:t>
            </a:r>
            <a:r>
              <a:rPr lang="en-US" altLang="zh-TW" sz="2000" dirty="0"/>
              <a:t>A4</a:t>
            </a:r>
            <a:r>
              <a:rPr lang="zh-TW" altLang="en-US" sz="2000" dirty="0"/>
              <a:t>，單面全彩列印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r>
              <a:rPr lang="zh-TW" altLang="en-US" sz="2000" dirty="0" smtClean="0"/>
              <a:t>繪本由</a:t>
            </a:r>
            <a:r>
              <a:rPr lang="en-US" altLang="zh-TW" sz="2000" dirty="0" smtClean="0"/>
              <a:t>MIIIA*Mia </a:t>
            </a:r>
            <a:r>
              <a:rPr lang="zh-TW" altLang="en-US" sz="2000" dirty="0" smtClean="0"/>
              <a:t>提供：</a:t>
            </a:r>
            <a:r>
              <a:rPr lang="en-US" altLang="zh-TW" sz="2000" dirty="0" smtClean="0">
                <a:hlinkClick r:id="rId2"/>
              </a:rPr>
              <a:t>https://www.facebook.com/miiiamia/posts/2340842389349508</a:t>
            </a:r>
            <a:endParaRPr lang="en-US" altLang="zh-TW" sz="2000" dirty="0" smtClean="0"/>
          </a:p>
          <a:p>
            <a:r>
              <a:rPr lang="zh-TW" altLang="en-US" sz="2000" dirty="0" smtClean="0"/>
              <a:t>檔案下載：</a:t>
            </a:r>
            <a:r>
              <a:rPr lang="en-US" altLang="zh-TW" sz="2000" dirty="0" smtClean="0">
                <a:hlinkClick r:id="rId3"/>
              </a:rPr>
              <a:t> https://ntust.me/r959r</a:t>
            </a:r>
            <a:endParaRPr lang="en-US" altLang="zh-TW" sz="2000" dirty="0" smtClean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51720" y="3717032"/>
            <a:ext cx="531917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056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776864" cy="1143000"/>
          </a:xfrm>
        </p:spPr>
        <p:txBody>
          <a:bodyPr/>
          <a:lstStyle/>
          <a:p>
            <a:r>
              <a:rPr lang="zh-TW" altLang="en-US" dirty="0" smtClean="0"/>
              <a:t>列印玩桌遊</a:t>
            </a:r>
            <a:r>
              <a:rPr lang="zh-TW" altLang="en-US" dirty="0"/>
              <a:t>：</a:t>
            </a:r>
            <a:r>
              <a:rPr lang="zh-TW" altLang="en-US" dirty="0" smtClean="0"/>
              <a:t>疫折搞定</a:t>
            </a:r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1251066" y="4005064"/>
            <a:ext cx="7164288" cy="2460937"/>
            <a:chOff x="0" y="3717032"/>
            <a:chExt cx="9144001" cy="3140969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941" y="3717032"/>
              <a:ext cx="5577060" cy="31409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3717032"/>
              <a:ext cx="5086202" cy="31409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內容版面配置區 2"/>
          <p:cNvSpPr txBox="1">
            <a:spLocks/>
          </p:cNvSpPr>
          <p:nvPr/>
        </p:nvSpPr>
        <p:spPr>
          <a:xfrm>
            <a:off x="1259632" y="1268760"/>
            <a:ext cx="7416824" cy="1972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 smtClean="0"/>
              <a:t>疫折搞定 </a:t>
            </a:r>
            <a:r>
              <a:rPr lang="en-US" altLang="zh-TW" sz="2000" dirty="0" smtClean="0"/>
              <a:t>/ The doctor is not afraid</a:t>
            </a:r>
            <a:br>
              <a:rPr lang="en-US" altLang="zh-TW" sz="2000" dirty="0" smtClean="0"/>
            </a:br>
            <a:r>
              <a:rPr lang="zh-TW" altLang="en-US" sz="2000" dirty="0" smtClean="0"/>
              <a:t>遊戲年齡：</a:t>
            </a:r>
            <a:r>
              <a:rPr lang="en-US" altLang="zh-TW" sz="2000" dirty="0" smtClean="0"/>
              <a:t>3+</a:t>
            </a:r>
            <a:r>
              <a:rPr lang="zh-TW" altLang="en-US" sz="2000" dirty="0" smtClean="0"/>
              <a:t>歲</a:t>
            </a:r>
            <a:br>
              <a:rPr lang="zh-TW" altLang="en-US" sz="2000" dirty="0" smtClean="0"/>
            </a:br>
            <a:r>
              <a:rPr lang="zh-TW" altLang="en-US" sz="2000" dirty="0" smtClean="0"/>
              <a:t>遊戲時間：</a:t>
            </a:r>
            <a:r>
              <a:rPr lang="en-US" altLang="zh-TW" sz="2000" dirty="0" smtClean="0"/>
              <a:t>20</a:t>
            </a:r>
            <a:r>
              <a:rPr lang="zh-TW" altLang="en-US" sz="2000" dirty="0" smtClean="0"/>
              <a:t>分鐘</a:t>
            </a:r>
            <a:br>
              <a:rPr lang="zh-TW" altLang="en-US" sz="2000" dirty="0" smtClean="0"/>
            </a:br>
            <a:r>
              <a:rPr lang="zh-TW" altLang="en-US" sz="2000" dirty="0" smtClean="0"/>
              <a:t>遊戲人數：</a:t>
            </a:r>
            <a:r>
              <a:rPr lang="en-US" altLang="zh-TW" sz="2000" dirty="0" smtClean="0"/>
              <a:t>2-5</a:t>
            </a:r>
            <a:r>
              <a:rPr lang="zh-TW" altLang="en-US" sz="2000" dirty="0" smtClean="0"/>
              <a:t>人</a:t>
            </a:r>
            <a:endParaRPr lang="en-US" altLang="zh-TW" sz="2000" dirty="0" smtClean="0"/>
          </a:p>
          <a:p>
            <a:r>
              <a:rPr lang="en-US" altLang="zh-TW" sz="2000" dirty="0" smtClean="0"/>
              <a:t>Print and Play / </a:t>
            </a:r>
            <a:r>
              <a:rPr lang="zh-TW" altLang="en-US" sz="2000" dirty="0" smtClean="0"/>
              <a:t>列印玩桌遊：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en-US" altLang="zh-TW" sz="2000" dirty="0" smtClean="0">
                <a:hlinkClick r:id="rId4"/>
              </a:rPr>
              <a:t>https://www.facebook.com/pnptaiwan/posts/3560870917318138</a:t>
            </a:r>
            <a:endParaRPr lang="en-US" altLang="zh-TW" sz="2000" dirty="0" smtClean="0"/>
          </a:p>
          <a:p>
            <a:r>
              <a:rPr lang="zh-TW" altLang="en-US" sz="2000" dirty="0" smtClean="0"/>
              <a:t>檔案下載</a:t>
            </a:r>
            <a:r>
              <a:rPr lang="zh-TW" altLang="en-US" sz="2000" dirty="0"/>
              <a:t>： </a:t>
            </a:r>
            <a:r>
              <a:rPr lang="en-US" altLang="zh-TW" sz="2000" dirty="0" smtClean="0">
                <a:hlinkClick r:id="rId5"/>
              </a:rPr>
              <a:t>https</a:t>
            </a:r>
            <a:r>
              <a:rPr lang="en-US" altLang="zh-TW" sz="2000" dirty="0">
                <a:hlinkClick r:id="rId5"/>
              </a:rPr>
              <a:t>://</a:t>
            </a:r>
            <a:r>
              <a:rPr lang="en-US" altLang="zh-TW" sz="2000" dirty="0" smtClean="0">
                <a:hlinkClick r:id="rId5"/>
              </a:rPr>
              <a:t>supr.link/ogsoR</a:t>
            </a: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205547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74" y="1605089"/>
            <a:ext cx="7936882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標題 1"/>
          <p:cNvSpPr txBox="1">
            <a:spLocks/>
          </p:cNvSpPr>
          <p:nvPr/>
        </p:nvSpPr>
        <p:spPr>
          <a:xfrm>
            <a:off x="457200" y="274638"/>
            <a:ext cx="8229600" cy="135629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2627784" y="2348880"/>
            <a:ext cx="3384376" cy="81527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zh-TW" sz="4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THE </a:t>
            </a:r>
            <a:r>
              <a:rPr lang="en-US" altLang="zh-TW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END</a:t>
            </a: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233874" y="260648"/>
            <a:ext cx="8514590" cy="1370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+mj-cs"/>
              </a:defRPr>
            </a:lvl1pPr>
          </a:lstStyle>
          <a:p>
            <a:r>
              <a:rPr lang="zh-TW" altLang="en-US" sz="4400" dirty="0"/>
              <a:t>病毒殺光光啦！</a:t>
            </a:r>
          </a:p>
        </p:txBody>
      </p:sp>
    </p:spTree>
    <p:extLst>
      <p:ext uri="{BB962C8B-B14F-4D97-AF65-F5344CB8AC3E}">
        <p14:creationId xmlns:p14="http://schemas.microsoft.com/office/powerpoint/2010/main" val="231922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255</Words>
  <Application>Microsoft Office PowerPoint</Application>
  <PresentationFormat>如螢幕大小 (4:3)</PresentationFormat>
  <Paragraphs>57</Paragraphs>
  <Slides>20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5" baseType="lpstr">
      <vt:lpstr>微軟正黑體</vt:lpstr>
      <vt:lpstr>新細明體</vt:lpstr>
      <vt:lpstr>Arial</vt:lpstr>
      <vt:lpstr>Calibri</vt:lpstr>
      <vt:lpstr>Office 佈景主題</vt:lpstr>
      <vt:lpstr>寒假為什麼變長了？ 聊聊新冠肺炎</vt:lpstr>
      <vt:lpstr>冠狀病毒傻傻分不清？</vt:lpstr>
      <vt:lpstr>冠狀病毒的崛起  ▶ 萬年二軍仔如何上一軍刷數據的</vt:lpstr>
      <vt:lpstr>病毒之王蝙蝠  ▶ 卻百毒不侵 是如何練成的？</vt:lpstr>
      <vt:lpstr>傳染病有可能被消滅嗎? 人類第一個戰勝的傳染病-天花</vt:lpstr>
      <vt:lpstr>PowerPoint 簡報</vt:lpstr>
      <vt:lpstr>新型冠狀病毒預防注意事項</vt:lpstr>
      <vt:lpstr>PowerPoint 簡報</vt:lpstr>
      <vt:lpstr>洗手的時機</vt:lpstr>
      <vt:lpstr>洗手五步驟</vt:lpstr>
      <vt:lpstr>PowerPoint 簡報</vt:lpstr>
      <vt:lpstr>我們一起來洗洗手囉！</vt:lpstr>
      <vt:lpstr>翰林防疫海報</vt:lpstr>
      <vt:lpstr>翰林防疫大挑戰</vt:lpstr>
      <vt:lpstr>翰林自我管理檢視表</vt:lpstr>
      <vt:lpstr>翰林防疫聯絡簿</vt:lpstr>
      <vt:lpstr>翰林防疫學習單</vt:lpstr>
      <vt:lpstr>自己做繪本：「口罩小衛兵」</vt:lpstr>
      <vt:lpstr>列印玩桌遊：疫折搞定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寒假為什麼變長了？ 聊聊武漢肺炎</dc:title>
  <dc:creator>郭倬瑛</dc:creator>
  <cp:lastModifiedBy>盧盈璁</cp:lastModifiedBy>
  <cp:revision>27</cp:revision>
  <dcterms:created xsi:type="dcterms:W3CDTF">2020-02-19T02:44:58Z</dcterms:created>
  <dcterms:modified xsi:type="dcterms:W3CDTF">2020-02-21T06:07:53Z</dcterms:modified>
</cp:coreProperties>
</file>